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640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 si on osait la paix ? Le pacifisme en Belgique d'hier à aujourd'hui (BIB 17836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tager le savoir : deux siècles de vulgarisation scientifique et technique au pays de Liège (369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6 2010 at 2:05: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2024-05-18T15:56:49Z</dcterms:created>
  <dcterms:modified xsi:type="dcterms:W3CDTF">2024-05-18T15:56:49Z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