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presProps" Target="presProps.xml"/>
  <Relationship Id="rId98" Type="http://schemas.openxmlformats.org/officeDocument/2006/relationships/viewProps" Target="viewProps.xml"/>
  <Relationship Id="rId9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91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êve et l'action (259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0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scroquerie politique en Belgique : l'activisme en Belgique par un spectateur (3266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maintenant, place au peuple ! (3266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démocratie nouvelle (3266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ys du taylorisme (3273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stauration économique et financière : considérations générales et particulières sur les Affaires fiinancières et les valeurs (3276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rrection : la grande patrie gallo-romaine, le Rhin, bouclier contre les barbares, le devoir des Belges devant la civilisation latine (3276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Maestricht et du Limbourg cédé (327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pages d'histoire locale pendant la guerre : une campagne de haine (3277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mortelle mêlée : essai sur l'épopée militaire belge (1914) (3277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s et Sociétés des Nations (3277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cours : S.O.S. (2593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0:05:0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la mêlée (3277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urie allemende dans l'Entre-Sambre-et-Meuse : journées des 23, 24, 25 & 26 août 1914 (327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ansion allemande hors d'Europe : Etats-Unis, Brésil, Chantoung, Afrique du Sud (32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impôts en Belgique, précédée d'un aperçu général de l'évolution fiscale (3279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fs socialistes pendant la guerre (327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sur les Bolcheviki : documents et notes d'un témoin (3280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jourd'hui : étude pour l'après-guerre économique (3280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nouvelle (328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moyens de transport : voyageurs, lettres, marchandises (328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ns propres : essai d'éducation sans dogme (328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bolchéviste : la doctrine, les hommes, la propriété, le régime industriel, politique intérieure et extérieure : textes officiels (259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1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se réalisera le Socialisme (328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 travail des femmes et des enfants et sur les conventions de Berne de 1906 (328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çons morales de la guerre (328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s des lois belges de réparation des dommages de guerre (603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4:03:4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penser du bolchévisme ? (77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0:06:30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nérailles de Monsieur Antoine Delporte : échevin (83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0:07:1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antin Meunier (909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1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années en Ukraine (1917-1919) (96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2:09:0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vilisation 1914-1917 (965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1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s le joug : poèmes : 1914-1918 (981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4:09:1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e politique positive d'après Solvay (283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9:08:1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... sur l'Yser (98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0:09:4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cule des Poilus de la Grande guerre : guide pratique (1028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2:10:1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choisies des auteurs contemporains (104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2:10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crise (1075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:10:5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: conférence à la société d'études économiques et politiques de Bruxelles sous la présidence de Montefiore Levy, le 7 mars 1894 (1150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4:1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pres et les batailles d'Ypres (115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2:11:40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nouvelle (11702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0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du 10 mai sur la réparation des dommages résultant des faits de la guerre : commentaire théoriques et pratique (117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1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spects de la question des langues en Belgique (1230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1:1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en Grande-Bretagne (1284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2 at 1:01:0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ité des forges contre la nation : le bassin de Briey : discours pronnoncés aux séances de la chambre des députés des 24 janvier et 1er février 1919 (2833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1:08:0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e des hommes : les métiers blessé (128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2 at 4:01:1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rprétations de la guerre (131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4:01:4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et résolution de l'Internationale communiste (1325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5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russe et la révolution (1442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0:02:2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 sais tout : magazine de l'activité et de l'énergie nationale (144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2:02:3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peau-de-balle : la machine à galoper (144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2:02:2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cuments secrets des archives du ministère des affaires étrangères de Russie publiés par les Bolchéviks (1448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2 at 2:02:3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"mécanique" de la vie (1465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1:02:4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 va le ruisseau (14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2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 va le ruisseau (1473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5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che au socialisme (283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4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économique allemand (1483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4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cette ou le plus jeune détective du monde (1497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51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bas la peine de mort ! (1509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1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agabonds de la gloire. III : matelots aériens (printemps 1916 - automne 1917) (152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3:03:3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ngo (1530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4:03:3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Congrès extraordinaire de Noël tenu les 25 et 26 décembre 1918 (1561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1919 (15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4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(1567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42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nard l'ours et la torpédo camionnette (161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2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petits belges (169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5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a convention d'Armistice du 11 novembre 1918 (286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9:08:2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petits belges ; Histériques de Lourdes ; Soleil des Pays-Bas ; C'étaient deux all'mands... (1702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2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droit pénal et de criminologie (170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2:05:21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Tolstoï (171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idences sur l'amitié des tranchées (171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9:05:3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ériaux d'une théorie du prolétariat (1758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0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violence (1758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0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émoignage : souvenirs d'un journaliste français de Belgique (1758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1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lgré ceux qui tombent !... (175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lchévisme ou socialisme ? (1775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3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lettres de Léon Trotsky (1796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2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yez maudits, bolcheviks (321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3:01:44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en Bavière (novembre 1918) : discours et proclamations (1941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5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âtre. Tome II (196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9:10:0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'un provincial ou les propos du conseiller Eudoxe (197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:10:5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uante mois d'occupation allemande (1987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41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ziabreforme oder revolution ? (2007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0:10:0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ssenstreik Partei und  Gewerkschaften (200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0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x semaines en Russie en 1919 (2010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7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Secrétaire fédéral pour les années 1913 à 1918 (203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20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ivellement des jouissances (205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1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olchéviki (1917-1919) : faits - documents - commentaires (2111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2:12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terme au Congo Belge : notes sur la vie coloniale : 1916-1918 (3265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che au socialisme (211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2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de politique positive : basé sur L'énergétique sociale de Solvay avec tableau de synthèse sociale (229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3 at 9:02:3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: tome II (289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3 at 8:12:4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2024-07-08T21:49:12Z</dcterms:created>
  <dcterms:modified xsi:type="dcterms:W3CDTF">2024-07-08T21:49:12Z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