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53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29008_ca_object_representations_media_138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5243_ca_object_representations_media_143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36638_ca_object_representations_media_1446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y Demeyer vous invite à la Willy's Night : avec Déborah Géradon (MJS) (ARC-C AFF DIV 030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rden Party (ARC-C AFF DIV 035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face aux défis de la société (ARC-C AFF DIV 036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2024-07-01T12:36:33Z</dcterms:created>
  <dcterms:modified xsi:type="dcterms:W3CDTF">2024-07-01T12:36:33Z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