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57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26778_ca_object_representations_media_110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3336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tez socialiste (ARC-C AFF ELE 039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2024-07-03T20:44:08Z</dcterms:created>
  <dcterms:modified xsi:type="dcterms:W3CDTF">2024-07-03T20:44:08Z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