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presProps" Target="presProps.xml"/>
  <Relationship Id="rId208" Type="http://schemas.openxmlformats.org/officeDocument/2006/relationships/viewProps" Target="viewProps.xml"/>
  <Relationship Id="rId20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4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4.jpg"/>
</Relationships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5.jpg"/>
</Relationships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nouveau contrat social (42260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1:03:35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administratif du PSB 1971-1972 (1219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11:12:49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roman ? (1170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4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puissances du monde contemporain (histoire et géographie économique) (1128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21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vivialité (1056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10:10:54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et ses mensonges (96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49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liégeoise (4189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6 at 3:02:5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ounes à beurre du Musée de la vie wallonne (91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11 at 10:08:01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(90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11:08:3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erpellation de M. Dejardin à M. le ministre de la Justice à propos de la publication en Belgique de la série des ouvrages intitulés "Ainsi parla Léon Degrelle" (82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2:07:5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énéral (821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1:07:3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ng du jasmin (80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9 2011 at 2:06:21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seil de la Communauté culturelle française (713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11:05:0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auté et ses Etats membres : actes du sixième Colloque de l'IEJE sur les Communautés européennes organisé à Liège les 10, 11 et 12 janvier 1973 (41851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12:02:15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ure chez Simone de Beauvoir (341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27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p 73 (329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ysans d'Europe (328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vant proposition de nouvelle loi communale (3287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lefs pour le socialisme (3286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ronique des pauvres gens : essai sur la condition ouvrière du 16ème au début du 20ème siècle dans nos deux communes et dans le Centre (41597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4:02:1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las du socialisme (3286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ose au poing (3286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-hasard (328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salariées : travaux de la 5ème Conférence nationale (17-18 mai 1973) (3284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 africaine réveille-toi ! ... (3284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andales à l'O.R.T.F. (328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socio-démographique des familles attributaires, des enfants bénéficiaires du régime des allocations familiales pour travailleurs salariés en 1973 : annexe 1 au rapport sur l'exercice 1973 (3282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exercice 1973 (3282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développement (32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 sécession des Etats-Unis : 1861-1865 (327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des revenus (4137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6 at 3:01:47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urgeois et bras nus : 1793-1795 (327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s des condamnés à mort sous l'occupation nazie (1939-1945) (3277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e romane : hommage au professeur Maurice Delbouille (327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Japon et des Japonais. Tome 1, Des origines à 1945 (327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Juifs (327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schwitz (327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Wallonie (3276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assé Wallon : esquisse d'une histoire des événements politiques des origines à 1940 (3276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de l'Association internationale pour l'histoire du verre : n°6, 1971-1972 (3276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blesses et pouvoirs dans l'Europe d'ancien Régime (3276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Socialistische Manifesten van Sint-Maria-Lierde (4096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6 at 8:01:59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commun de gouvernement : parti socialiste, parti communiste, mouvement des radicaux de gauche (327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coûte le capitalisme à la France (327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euxième révolution chinoise (3272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ngue révolution (327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en République démocratique allemande (327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ublique Démocratique Allemande : un pays hautement développé (3272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lementation des prix en Belgique (327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constitution inachevée (327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esponsables belges et l'environnement : résultats d'une enquête (3269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et environnement (3269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73. ( Tome 3 ) (3269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des moeurs (3267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uvernants et gouvernés : la communication politique (326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droit des nations à disposer d'elles-mêmes (326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vaincre le fascisme (3266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et les États-unis : l'avenir de leurs relations (326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-U.R.S.S., de l'alliance au conflit 1950-1972 (326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équilibre de notre système économique (3236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1:01:58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lui-même (320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4:01:1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catholiques en Belgique et aux Pays-Bas : 1918-1958 (285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10:08:3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, Pierre Rivière ayant égorgé ma mère, ma soeur et mon frère... : un cas parricide au XIXème siècle (283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2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au marxisme (28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26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puissances du monde contemporain (2591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37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(258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11:05:4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s wallonnes : catalogue (45977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9:12:39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assé wallon : esquisse d'une histoire des événements politiques des origines à 1940 (289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11:12:2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oissance zéro ? (223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2:02:0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bureaucratique. II : La révolution contre la bureaucratie (2202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3 at 12:01:10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bureaucratique. I : Les rapports de production en Russie (2202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3 at 12:01:3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au matérialisme dialectique et au matérialisme historique (2165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1:01:0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xième colloque sur les communautés européennes : 10, 11 et 12 janvier 1973 : les états membres, le conseil et la commission (4584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10:12:42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: instruction (2136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0:01:1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 parti prolétarien de type nouveau (213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4:01:42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 rôle de la femme dans la société (213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3:01:3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nté publique (213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2:01:28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multinationales: la souveraineté nationale en péril (2119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9:12:33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éclatée : de la première à la seconde révolution mondiale (2111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2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'une manifestation publique du groupe "Humanisme" (2107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9:12:38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eunesse du pays des soviets (2090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2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contre Marx : la Société technobureaucratique (207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22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munisme (206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2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 de la main-d'oeuvre textile à Verviers : aspects démographiques et économiques (4582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1:11:03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ôle ouvrier, conseils ouvriers, autogestion : anthologie (I) (2031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2 at 9:11:23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et la jeunesse (19715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4:10:52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'histoire liégeoise (195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1:09:2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vailleurs immigrés en France (1918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2:09:0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étier de militant (1916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0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et existence : étude sur la formation de la philosophie de Schelling (19084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0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sexuelle des adultes : pour une sexualité réconciliée (1902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0:08:0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ortement : clandestin ?... légal ? (1896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43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"Assistance publique" : rapport à l'Assemblée générale 1973 (1803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1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Congrès international : Genève 20-22 mai 1970 = Kongressbericht (42343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31 2016 at 3:03:12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ide sociale aux mineurs par les commissions d'assistance publique (1803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9:07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olcheviks (1797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12:07:4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Staline (179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0:06:41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puissances du monde contemporain (histoire et géographie économique). Tome 1 (177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0:06:5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tégie ouvrière vers une société socialiste : actes du colloque de Pont-à-Lesse : 3-6 mai 1973 (1765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1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une politique de diversification industrielle : Liège, 1973 (17551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1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une politique de diversification industrielle (1755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11:06:33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uvement populaire et gouvernement révolutionnaire en l'an II (1793-1794) (174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1:06:3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en procès : Malraux, Sartre, Camus, Saint-Exupéry (174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17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et mort de Léon Trotsky II (1739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0:06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ergie et équité (42313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5 2016 at 11:03:4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théâtre de situation (1730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2 at 10:05:45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, Pierre Rivière ayant égorgé ma mère, ma soeur, et mon frère... : cas de parricide au XIXème siècle (1710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1:05:5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socialisme au Chili ? : étatisme ou autogestion : dossier de la participation des travailleurs au processus révolutionnaire du pays (168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9 2012 at 12:05:0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Joseph de Ligne : Prince wallon et européen (168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4:05:13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ign et environnement (1588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0:04:5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administratif du PSB : 1971-1972 (15788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 2012 at 12:04:5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s les maîtres d'école : autobiographies d'instituteurs de la Belle époque (154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0:03:5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à la démocratie chrétienne ? : Elie Boussart et le Mouvement ouvrier (1535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19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; Critique du programme de Gotha (151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4:03:4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de la Province de Liège au service de la Région (1483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2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d'éducation sanitaire : à l'usage du personnel enseignant et des parents (4230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4:03:4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posés par : l'avortement, la contraception (147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38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im Il Sung : biographie abrégée (143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2:02:2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al en miettes (1327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4:01:47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2024-05-18T18:48:07Z</dcterms:created>
  <dcterms:modified xsi:type="dcterms:W3CDTF">2024-05-18T18:48:07Z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