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3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archisme (257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3 at 8:06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2024-06-26T16:00:23Z</dcterms:created>
  <dcterms:modified xsi:type="dcterms:W3CDTF">2024-06-26T16:00:23Z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